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6" r:id="rId3"/>
    <p:sldId id="264" r:id="rId4"/>
    <p:sldId id="265" r:id="rId5"/>
    <p:sldId id="266" r:id="rId6"/>
    <p:sldId id="267" r:id="rId7"/>
    <p:sldId id="268" r:id="rId8"/>
    <p:sldId id="271" r:id="rId9"/>
    <p:sldId id="273" r:id="rId10"/>
    <p:sldId id="274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C595390-3262-43C4-AAA9-0044E737B873}">
          <p14:sldIdLst>
            <p14:sldId id="256"/>
            <p14:sldId id="276"/>
            <p14:sldId id="264"/>
          </p14:sldIdLst>
        </p14:section>
        <p14:section name="Раздел без заголовка" id="{34B32086-FE3C-4901-AFBC-F2CB778FCB10}">
          <p14:sldIdLst>
            <p14:sldId id="265"/>
            <p14:sldId id="266"/>
            <p14:sldId id="267"/>
            <p14:sldId id="268"/>
            <p14:sldId id="271"/>
            <p14:sldId id="273"/>
            <p14:sldId id="274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Rg st="1" end="15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6BA5"/>
    <a:srgbClr val="6E558D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671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93A02-D28B-4D41-9756-B65D11236665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6CD6-F686-45B0-A374-59621B28CA1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255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987824" y="2636912"/>
            <a:ext cx="4916452" cy="331236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620688"/>
            <a:ext cx="7704856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3600" b="1" i="1" dirty="0" smtClean="0">
              <a:solidFill>
                <a:srgbClr val="7030A0"/>
              </a:solidFill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600" b="1" i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В</a:t>
            </a:r>
            <a:r>
              <a:rPr lang="uk-UA" sz="3600" b="1" i="1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читель початкових класів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600" b="1" i="1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Нечепоренко Віта Вікторівна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20888"/>
            <a:ext cx="3124193" cy="3744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Моє педагогічне кредо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139952" y="126876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"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Учитись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важко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, а учить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ще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важче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.  Але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не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мусиш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зупинятись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ти.Як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дітям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віддаси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усе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найкраще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То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й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сам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сягнеш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нової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висоти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."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             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М.Сингаївський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			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68760"/>
            <a:ext cx="3682752" cy="3600400"/>
          </a:xfrm>
          <a:prstGeom prst="rect">
            <a:avLst/>
          </a:prstGeom>
        </p:spPr>
      </p:pic>
      <p:sp>
        <p:nvSpPr>
          <p:cNvPr id="2" name="Місце для вмісту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634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39552" y="1772816"/>
            <a:ext cx="7955161" cy="453650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1800" b="1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Дата народження: </a:t>
            </a: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7</a:t>
            </a:r>
            <a:r>
              <a:rPr lang="uk-UA" sz="1800" b="1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травня 1997 року</a:t>
            </a:r>
            <a:br>
              <a:rPr lang="uk-UA" sz="1800" b="1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Освіта:  неповна вища, молодший спеціаліст</a:t>
            </a:r>
            <a:b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Закінчила у 2016 році Харківський педагогічний коледж за спеціальністю «Початкова освіта », у 2016 році вступила до Харківської гуманітарно-педагогічної академії за спеціальність «початкова освіта» »</a:t>
            </a:r>
            <a:b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Професія: вчитель початкових класів</a:t>
            </a:r>
            <a:r>
              <a:rPr lang="ru-RU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Місце роботи: 2015-2016 РІК- </a:t>
            </a:r>
            <a:r>
              <a:rPr lang="uk-UA" sz="1800" i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Полівський</a:t>
            </a: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НВК</a:t>
            </a:r>
            <a:b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з 2016 </a:t>
            </a:r>
            <a:r>
              <a:rPr lang="uk-UA" sz="1800" i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року-Солоницівський</a:t>
            </a: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колегіум</a:t>
            </a:r>
            <a:r>
              <a:rPr lang="ru-RU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Стаж роботи: 1 рік</a:t>
            </a:r>
            <a:r>
              <a:rPr lang="ru-RU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1800" i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500" i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uk-UA" sz="1500" i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500" i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</a:t>
            </a:r>
            <a:br>
              <a:rPr lang="uk-UA" sz="1500" i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500" i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uk-UA" sz="1500" i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500" i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uk-UA" sz="1500" i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1500" i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1500" i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                                         </a:t>
            </a:r>
            <a:endParaRPr lang="ru-RU" sz="1500" b="1" i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539552" y="548681"/>
            <a:ext cx="7772400" cy="1152128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sz="3600" b="1" i="1" dirty="0">
                <a:solidFill>
                  <a:schemeClr val="accent1">
                    <a:lumMod val="75000"/>
                  </a:schemeClr>
                </a:solidFill>
              </a:rPr>
              <a:t>Загальні відомості</a:t>
            </a:r>
            <a:r>
              <a:rPr lang="uk-UA" sz="3600" b="1" i="1" dirty="0">
                <a:solidFill>
                  <a:srgbClr val="7030A0"/>
                </a:solidFill>
              </a:rPr>
              <a:t/>
            </a:r>
            <a:br>
              <a:rPr lang="uk-UA" sz="3600" b="1" i="1" dirty="0">
                <a:solidFill>
                  <a:srgbClr val="7030A0"/>
                </a:solidFill>
              </a:rPr>
            </a:br>
            <a:r>
              <a:rPr lang="ru-RU" sz="3600" b="1" dirty="0" err="1" smtClean="0">
                <a:solidFill>
                  <a:srgbClr val="FF0000"/>
                </a:solidFill>
              </a:rPr>
              <a:t>Нечепоренко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Віта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Вікторівна</a:t>
            </a:r>
            <a:endParaRPr lang="uk-UA" sz="3600" b="1" i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45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chemeClr val="accent1">
                    <a:lumMod val="75000"/>
                  </a:schemeClr>
                </a:solidFill>
              </a:rPr>
              <a:t>Проблема, над якою працюю: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3970784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000" b="1" i="1" dirty="0" smtClean="0">
                <a:solidFill>
                  <a:schemeClr val="accent1">
                    <a:lumMod val="75000"/>
                  </a:schemeClr>
                </a:solidFill>
              </a:rPr>
              <a:t>Розвиток пізнавальних інтересів учнів початкових класів</a:t>
            </a:r>
          </a:p>
          <a:p>
            <a:pPr marL="0" indent="0">
              <a:buNone/>
            </a:pPr>
            <a:endParaRPr lang="ru-RU" sz="2000" b="1" i="1" dirty="0">
              <a:solidFill>
                <a:srgbClr val="7030A0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628800"/>
            <a:ext cx="4762872" cy="3816424"/>
          </a:xfrm>
        </p:spPr>
      </p:pic>
    </p:spTree>
    <p:extLst>
      <p:ext uri="{BB962C8B-B14F-4D97-AF65-F5344CB8AC3E}">
        <p14:creationId xmlns:p14="http://schemas.microsoft.com/office/powerpoint/2010/main" val="155909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half" idx="4294967295"/>
          </p:nvPr>
        </p:nvSpPr>
        <p:spPr>
          <a:xfrm>
            <a:off x="0" y="6154738"/>
            <a:ext cx="2922588" cy="29368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8893" y="-126685"/>
            <a:ext cx="2825734" cy="38884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60470"/>
            <a:ext cx="4176464" cy="27699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18118" y="2633416"/>
            <a:ext cx="3174767" cy="436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1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147774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Участь у науково-практичних семінарах, тренінгах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Створення умов для впровадження </a:t>
            </a:r>
            <a:r>
              <a:rPr lang="uk-UA" dirty="0" err="1" smtClean="0"/>
              <a:t>медіаосвіти</a:t>
            </a:r>
            <a:r>
              <a:rPr lang="uk-UA" dirty="0" smtClean="0"/>
              <a:t> в навчально-виховний процес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91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Проведені відкриті уроки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00201"/>
            <a:ext cx="8219256" cy="4493096"/>
          </a:xfrm>
        </p:spPr>
        <p:txBody>
          <a:bodyPr>
            <a:normAutofit/>
          </a:bodyPr>
          <a:lstStyle/>
          <a:p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69817"/>
            <a:ext cx="6299200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5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Відкриті виховні заходи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i="1" dirty="0" smtClean="0"/>
              <a:t>«Щоб у серці жила Батьківщина»</a:t>
            </a:r>
          </a:p>
          <a:p>
            <a:r>
              <a:rPr lang="uk-UA" sz="2400" i="1" dirty="0" smtClean="0"/>
              <a:t>« Свято осені»</a:t>
            </a:r>
          </a:p>
          <a:p>
            <a:r>
              <a:rPr lang="uk-UA" sz="2400" i="1" dirty="0" smtClean="0"/>
              <a:t>«У світі казки»</a:t>
            </a:r>
          </a:p>
          <a:p>
            <a:r>
              <a:rPr lang="uk-UA" sz="2400" i="1" dirty="0" smtClean="0"/>
              <a:t>«Новорічні пригоди Маші»</a:t>
            </a:r>
          </a:p>
          <a:p>
            <a:pPr marL="0" indent="0">
              <a:buNone/>
            </a:pP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26901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451192"/>
            <a:ext cx="4413298" cy="32658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90810"/>
            <a:ext cx="4434963" cy="33262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36912"/>
            <a:ext cx="3754608" cy="37296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35" y="2492896"/>
            <a:ext cx="5052053" cy="378904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71" y="787124"/>
            <a:ext cx="4952849" cy="371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9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accent1">
                    <a:lumMod val="75000"/>
                  </a:schemeClr>
                </a:solidFill>
              </a:rPr>
              <a:t>Дякую за увагу!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2915816" y="1196752"/>
            <a:ext cx="432048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i="1" dirty="0">
                <a:solidFill>
                  <a:srgbClr val="5A565F"/>
                </a:solidFill>
              </a:rPr>
              <a:t>Учитель </a:t>
            </a:r>
            <a:r>
              <a:rPr lang="ru-RU" sz="2200" b="1" i="1" dirty="0" err="1">
                <a:solidFill>
                  <a:srgbClr val="5A565F"/>
                </a:solidFill>
              </a:rPr>
              <a:t>наче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диригент</a:t>
            </a:r>
            <a:r>
              <a:rPr lang="ru-RU" sz="2200" b="1" i="1" dirty="0">
                <a:solidFill>
                  <a:srgbClr val="5A565F"/>
                </a:solidFill>
              </a:rPr>
              <a:t>,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 err="1">
                <a:solidFill>
                  <a:srgbClr val="5A565F"/>
                </a:solidFill>
              </a:rPr>
              <a:t>Його</a:t>
            </a:r>
            <a:r>
              <a:rPr lang="ru-RU" sz="2200" b="1" i="1" dirty="0">
                <a:solidFill>
                  <a:srgbClr val="5A565F"/>
                </a:solidFill>
              </a:rPr>
              <a:t> оркестр — </a:t>
            </a:r>
            <a:r>
              <a:rPr lang="ru-RU" sz="2200" b="1" i="1" dirty="0" err="1">
                <a:solidFill>
                  <a:srgbClr val="5A565F"/>
                </a:solidFill>
              </a:rPr>
              <a:t>маленькі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діти</a:t>
            </a:r>
            <a:r>
              <a:rPr lang="ru-RU" sz="2200" b="1" i="1" dirty="0">
                <a:solidFill>
                  <a:srgbClr val="5A565F"/>
                </a:solidFill>
              </a:rPr>
              <a:t>.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>
                <a:solidFill>
                  <a:srgbClr val="5A565F"/>
                </a:solidFill>
              </a:rPr>
              <a:t>Урок — </a:t>
            </a:r>
            <a:r>
              <a:rPr lang="ru-RU" sz="2200" b="1" i="1" dirty="0" err="1">
                <a:solidFill>
                  <a:srgbClr val="5A565F"/>
                </a:solidFill>
              </a:rPr>
              <a:t>це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чарівний</a:t>
            </a:r>
            <a:r>
              <a:rPr lang="ru-RU" sz="2200" b="1" i="1" dirty="0">
                <a:solidFill>
                  <a:srgbClr val="5A565F"/>
                </a:solidFill>
              </a:rPr>
              <a:t> момент,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>
                <a:solidFill>
                  <a:srgbClr val="5A565F"/>
                </a:solidFill>
              </a:rPr>
              <a:t>Де </a:t>
            </a:r>
            <a:r>
              <a:rPr lang="ru-RU" sz="2200" b="1" i="1" dirty="0" err="1">
                <a:solidFill>
                  <a:srgbClr val="5A565F"/>
                </a:solidFill>
              </a:rPr>
              <a:t>можна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щиро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порадіти</a:t>
            </a:r>
            <a:r>
              <a:rPr lang="ru-RU" sz="2200" b="1" i="1" dirty="0">
                <a:solidFill>
                  <a:srgbClr val="5A565F"/>
                </a:solidFill>
              </a:rPr>
              <a:t>.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 err="1">
                <a:solidFill>
                  <a:srgbClr val="5A565F"/>
                </a:solidFill>
              </a:rPr>
              <a:t>Бо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діти</a:t>
            </a:r>
            <a:r>
              <a:rPr lang="ru-RU" sz="2200" b="1" i="1" dirty="0">
                <a:solidFill>
                  <a:srgbClr val="5A565F"/>
                </a:solidFill>
              </a:rPr>
              <a:t>, </a:t>
            </a:r>
            <a:r>
              <a:rPr lang="ru-RU" sz="2200" b="1" i="1" dirty="0" err="1">
                <a:solidFill>
                  <a:srgbClr val="5A565F"/>
                </a:solidFill>
              </a:rPr>
              <a:t>ніби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мудреці</a:t>
            </a:r>
            <a:r>
              <a:rPr lang="ru-RU" sz="2200" b="1" i="1" dirty="0">
                <a:solidFill>
                  <a:srgbClr val="5A565F"/>
                </a:solidFill>
              </a:rPr>
              <a:t>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 err="1">
                <a:solidFill>
                  <a:srgbClr val="5A565F"/>
                </a:solidFill>
              </a:rPr>
              <a:t>Працюють</a:t>
            </a:r>
            <a:r>
              <a:rPr lang="ru-RU" sz="2200" b="1" i="1" dirty="0">
                <a:solidFill>
                  <a:srgbClr val="5A565F"/>
                </a:solidFill>
              </a:rPr>
              <a:t> і </a:t>
            </a:r>
            <a:r>
              <a:rPr lang="ru-RU" sz="2200" b="1" i="1" dirty="0" err="1">
                <a:solidFill>
                  <a:srgbClr val="5A565F"/>
                </a:solidFill>
              </a:rPr>
              <a:t>відповідають</a:t>
            </a:r>
            <a:r>
              <a:rPr lang="ru-RU" sz="2200" b="1" i="1" dirty="0">
                <a:solidFill>
                  <a:srgbClr val="5A565F"/>
                </a:solidFill>
              </a:rPr>
              <a:t>.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>
                <a:solidFill>
                  <a:srgbClr val="5A565F"/>
                </a:solidFill>
              </a:rPr>
              <a:t>І </a:t>
            </a:r>
            <a:r>
              <a:rPr lang="ru-RU" sz="2200" b="1" i="1" dirty="0" err="1">
                <a:solidFill>
                  <a:srgbClr val="5A565F"/>
                </a:solidFill>
              </a:rPr>
              <a:t>радісні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хвилини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ці</a:t>
            </a:r>
            <a:r>
              <a:rPr lang="ru-RU" sz="2200" b="1" i="1" dirty="0">
                <a:solidFill>
                  <a:srgbClr val="5A565F"/>
                </a:solidFill>
              </a:rPr>
              <a:t>,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 err="1">
                <a:solidFill>
                  <a:srgbClr val="5A565F"/>
                </a:solidFill>
              </a:rPr>
              <a:t>Що</a:t>
            </a:r>
            <a:r>
              <a:rPr lang="ru-RU" sz="2200" b="1" i="1" dirty="0">
                <a:solidFill>
                  <a:srgbClr val="5A565F"/>
                </a:solidFill>
              </a:rPr>
              <a:t> так частенько </a:t>
            </a:r>
            <a:r>
              <a:rPr lang="ru-RU" sz="2200" b="1" i="1" dirty="0" err="1">
                <a:solidFill>
                  <a:srgbClr val="5A565F"/>
                </a:solidFill>
              </a:rPr>
              <a:t>випадають</a:t>
            </a:r>
            <a:r>
              <a:rPr lang="ru-RU" sz="2200" b="1" i="1" dirty="0">
                <a:solidFill>
                  <a:srgbClr val="5A565F"/>
                </a:solidFill>
              </a:rPr>
              <a:t>.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>
                <a:solidFill>
                  <a:srgbClr val="5A565F"/>
                </a:solidFill>
              </a:rPr>
              <a:t>Учитель! </a:t>
            </a:r>
            <a:r>
              <a:rPr lang="ru-RU" sz="2200" b="1" i="1" dirty="0" err="1">
                <a:solidFill>
                  <a:srgbClr val="5A565F"/>
                </a:solidFill>
              </a:rPr>
              <a:t>Твій</a:t>
            </a:r>
            <a:r>
              <a:rPr lang="ru-RU" sz="2200" b="1" i="1" dirty="0">
                <a:solidFill>
                  <a:srgbClr val="5A565F"/>
                </a:solidFill>
              </a:rPr>
              <a:t> оркестр </a:t>
            </a:r>
            <a:r>
              <a:rPr lang="ru-RU" sz="2200" b="1" i="1" dirty="0" err="1">
                <a:solidFill>
                  <a:srgbClr val="5A565F"/>
                </a:solidFill>
              </a:rPr>
              <a:t>звучить</a:t>
            </a:r>
            <a:r>
              <a:rPr lang="ru-RU" sz="2200" b="1" i="1" dirty="0">
                <a:solidFill>
                  <a:srgbClr val="5A565F"/>
                </a:solidFill>
              </a:rPr>
              <a:t>!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>
                <a:solidFill>
                  <a:srgbClr val="5A565F"/>
                </a:solidFill>
              </a:rPr>
              <a:t>І буде </a:t>
            </a:r>
            <a:r>
              <a:rPr lang="ru-RU" sz="2200" b="1" i="1" dirty="0" err="1">
                <a:solidFill>
                  <a:srgbClr val="5A565F"/>
                </a:solidFill>
              </a:rPr>
              <a:t>жити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поки</a:t>
            </a:r>
            <a:r>
              <a:rPr lang="ru-RU" sz="2200" b="1" i="1" dirty="0">
                <a:solidFill>
                  <a:srgbClr val="5A565F"/>
                </a:solidFill>
              </a:rPr>
              <a:t> й </a:t>
            </a:r>
            <a:r>
              <a:rPr lang="ru-RU" sz="2200" b="1" i="1" dirty="0" err="1">
                <a:solidFill>
                  <a:srgbClr val="5A565F"/>
                </a:solidFill>
              </a:rPr>
              <a:t>віку</a:t>
            </a:r>
            <a:r>
              <a:rPr lang="ru-RU" sz="2200" b="1" i="1" dirty="0">
                <a:solidFill>
                  <a:srgbClr val="5A565F"/>
                </a:solidFill>
              </a:rPr>
              <a:t>.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>
                <a:solidFill>
                  <a:srgbClr val="5A565F"/>
                </a:solidFill>
              </a:rPr>
              <a:t>Яке </a:t>
            </a:r>
            <a:r>
              <a:rPr lang="ru-RU" sz="2200" b="1" i="1" dirty="0" err="1">
                <a:solidFill>
                  <a:srgbClr val="5A565F"/>
                </a:solidFill>
              </a:rPr>
              <a:t>це</a:t>
            </a:r>
            <a:r>
              <a:rPr lang="ru-RU" sz="2200" b="1" i="1" dirty="0">
                <a:solidFill>
                  <a:srgbClr val="5A565F"/>
                </a:solidFill>
              </a:rPr>
              <a:t> </a:t>
            </a:r>
            <a:r>
              <a:rPr lang="ru-RU" sz="2200" b="1" i="1" dirty="0" err="1">
                <a:solidFill>
                  <a:srgbClr val="5A565F"/>
                </a:solidFill>
              </a:rPr>
              <a:t>щастя</a:t>
            </a:r>
            <a:r>
              <a:rPr lang="ru-RU" sz="2200" b="1" i="1" dirty="0">
                <a:solidFill>
                  <a:srgbClr val="5A565F"/>
                </a:solidFill>
              </a:rPr>
              <a:t> — просто жить... </a:t>
            </a: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>
                <a:solidFill>
                  <a:srgbClr val="5A565F"/>
                </a:solidFill>
              </a:rPr>
              <a:t>То ж хай оркестр </a:t>
            </a:r>
            <a:r>
              <a:rPr lang="ru-RU" sz="2200" b="1" i="1" dirty="0" err="1">
                <a:solidFill>
                  <a:srgbClr val="5A565F"/>
                </a:solidFill>
              </a:rPr>
              <a:t>звучить</a:t>
            </a:r>
            <a:r>
              <a:rPr lang="ru-RU" sz="2200" b="1" i="1" dirty="0">
                <a:solidFill>
                  <a:srgbClr val="5A565F"/>
                </a:solidFill>
              </a:rPr>
              <a:t> без </a:t>
            </a:r>
            <a:r>
              <a:rPr lang="ru-RU" sz="2200" b="1" i="1" dirty="0" err="1">
                <a:solidFill>
                  <a:srgbClr val="5A565F"/>
                </a:solidFill>
              </a:rPr>
              <a:t>ліку</a:t>
            </a:r>
            <a:r>
              <a:rPr lang="ru-RU" sz="2200" b="1" i="1" dirty="0">
                <a:solidFill>
                  <a:srgbClr val="5A565F"/>
                </a:solidFill>
              </a:rPr>
              <a:t>!</a:t>
            </a:r>
            <a:r>
              <a:rPr lang="ru-RU" sz="2000" dirty="0">
                <a:solidFill>
                  <a:srgbClr val="5A565F"/>
                </a:solidFill>
                <a:latin typeface="Arial"/>
              </a:rPr>
              <a:t> 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7058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108</Words>
  <Application>Microsoft Office PowerPoint</Application>
  <PresentationFormat>Екран (4:3)</PresentationFormat>
  <Paragraphs>21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Презентація PowerPoint</vt:lpstr>
      <vt:lpstr>Моє педагогічне кредо</vt:lpstr>
      <vt:lpstr>Дата народження: 7 травня 1997 року Освіта:  неповна вища, молодший спеціаліст Закінчила у 2016 році Харківський педагогічний коледж за спеціальністю «Початкова освіта », у 2016 році вступила до Харківської гуманітарно-педагогічної академії за спеціальність «початкова освіта» » Професія: вчитель початкових класів Місце роботи: 2015-2016 РІК- Полівський НВК з 2016 року-Солоницівський колегіум Стаж роботи: 1 рік                                                 </vt:lpstr>
      <vt:lpstr>Проблема, над якою працюю:</vt:lpstr>
      <vt:lpstr>Презентація PowerPoint</vt:lpstr>
      <vt:lpstr>Презентація PowerPoint</vt:lpstr>
      <vt:lpstr>Участь у науково-практичних семінарах, тренінгах</vt:lpstr>
      <vt:lpstr>Проведені відкриті уроки</vt:lpstr>
      <vt:lpstr>Відкриті виховні заходи</vt:lpstr>
      <vt:lpstr>Презентація PowerPoint</vt:lpstr>
      <vt:lpstr>Дякую за увагу!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Користувач Windows</cp:lastModifiedBy>
  <cp:revision>70</cp:revision>
  <dcterms:created xsi:type="dcterms:W3CDTF">2013-07-29T17:42:42Z</dcterms:created>
  <dcterms:modified xsi:type="dcterms:W3CDTF">2017-12-07T10:02:02Z</dcterms:modified>
</cp:coreProperties>
</file>